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howGuides="1">
      <p:cViewPr varScale="1">
        <p:scale>
          <a:sx n="102" d="100"/>
          <a:sy n="102" d="100"/>
        </p:scale>
        <p:origin x="19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6807-CCAB-03CE-2246-D99F15195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994BE-2401-722C-D1B7-9345976AC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6E0FB-D2ED-CB68-AF06-157154AA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700BB-7722-11D0-168F-C083A38F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7E8B-F8B3-64C6-127A-A124C45B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8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B96A-BFCF-BC67-3091-43033290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88244-4241-3BBF-C091-EA7E415AC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91EA3-058A-610C-C66C-7657F260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E364-087E-CBAE-B397-0E75584D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93CAA-0F1F-0920-F77F-19658D7A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9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D9F2A-47D0-A3AA-F68D-664D27E62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3FFE4-76BB-2853-AC6E-1905B1ADE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1F935-BBCB-B8C4-D1D0-5E13DEC64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86A0-2A3B-FAAE-970C-3210284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62BB6-8C75-A6AA-E3EF-AC234D21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95FE-E947-7FC3-5317-70C6465E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0E190-763A-0D01-4BF3-9F373E081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733A4-5184-6238-B345-3DA65D34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338D3-5B94-B2CC-0843-95F33DBC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7299A-7C7E-1C4E-D980-2639B94D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24DD-54A5-9292-E901-87E9849A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D475D-17BA-B7A3-0F81-51531055C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E3366-DB0C-2C74-184F-A2F319C5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D33E9-CA9C-38B9-9081-AA2C1E25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3CD97-A991-D463-AD8B-BAF33D7D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8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731D-E4A7-6212-6255-B9607A57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47F7E-3CC4-D27A-5F98-DC49EAEA2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37F1A-A354-5B29-6559-AB37276C2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938B7-ABDD-FD53-657E-C6599A66D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6BD04-8D70-F11B-1BAC-6632A77F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71863-A829-B40B-950A-476C9B07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3E3DA-2D46-8576-3037-E3D2339B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1E1DE-41A6-B180-BCE2-8DE736649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9396-42E4-86D6-633C-64C14AA79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E7C1C-9F71-0338-DC5E-7F3FA04E2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9AA17-027F-D251-0479-485EE67F4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9D4FC7-5F0E-DE77-7B16-86D5069A7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14527-32B3-6494-5C33-40D568F7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B777B-AFAF-6B8C-6F8A-13951D41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8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AD91-FB64-B177-3B92-21886BCB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BC29C-D69C-7948-1F59-01E23C14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2C549-70E8-AAA6-3EC0-4FA6D77F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5AE52-C076-48F7-2526-41863B16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C4EB6-9F59-3011-2180-3FA68976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E20DB-C132-F925-5312-E2304544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17C2D-10B2-9DBD-81AC-803D19E6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EE20-C4FD-D3B7-7E81-598CBF58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4034-F643-F39C-C24D-1BBE3E1CF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3DEC0-8D26-E035-C3F1-3966410F1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80253-67F9-D0F6-5274-BBE5F0FF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E249B-7FAF-E30E-7278-F6AA33B6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FE93-424B-447E-4087-E6A1B8BB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709E-E959-D094-ED07-E411DE59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75843-8A4F-609B-3593-9CA863150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578DC-D085-1B33-7F25-037034F25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75EE3-2D82-27C5-4374-43D9E95B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4EB0C-E1C6-0D16-6AC0-8170113A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CF490-9CBB-ECAF-3B09-256C3304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23D31-F625-91A8-C8DB-0D50020D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28C7E-D0BF-F377-2D8F-F99983B53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62AD-1D1C-7FF0-4204-C79B3EFE8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81BB-1778-33C1-8066-7B82B6598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7326C-4D7D-B727-DB13-480A02D4D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994C-5E39-2FFA-0103-83108BE59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Millan vs. Farinotti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4328F-1C1C-9665-6073-66EB8B86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5/13/24</a:t>
            </a:r>
          </a:p>
        </p:txBody>
      </p:sp>
    </p:spTree>
    <p:extLst>
      <p:ext uri="{BB962C8B-B14F-4D97-AF65-F5344CB8AC3E}">
        <p14:creationId xmlns:p14="http://schemas.microsoft.com/office/powerpoint/2010/main" val="3259195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6502-33E5-403A-36FB-58A2CEB2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Millan Fig. 6</a:t>
            </a:r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CFF215B-DDB4-A40A-EDCC-4CBAF0F6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87" y="1819872"/>
            <a:ext cx="8568994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5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B07E-82CF-7C58-79E2-1B898470A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Farinotti Fig. 6</a:t>
            </a:r>
          </a:p>
        </p:txBody>
      </p:sp>
      <p:pic>
        <p:nvPicPr>
          <p:cNvPr id="4" name="Picture 3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835D83B2-806C-E80E-EB48-DAA6E766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46" y="1808990"/>
            <a:ext cx="8185508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D265-9C7E-0BAC-3B0A-9AF02A9C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Millan Fig.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C411B-6735-6DF9-EEB2-372FA20F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A921A-E0CC-A093-AA8A-E5A58FD3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371600"/>
            <a:ext cx="65913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0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C9E4-BC8B-740E-5B4A-8BCF5B0D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Farinotti Fig.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8B53-AA46-733A-3D33-6C88D5FA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EFA4D9A7-8D55-9497-EDC0-8127537E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9" t="8034" r="5863" b="9344"/>
          <a:stretch/>
        </p:blipFill>
        <p:spPr bwMode="auto">
          <a:xfrm>
            <a:off x="2759140" y="1371600"/>
            <a:ext cx="6673721" cy="548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441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56E4-1540-4C5A-905F-EBA3280A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Millan Table A1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3431EFF-BAF0-133F-BD91-4AD81F821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815902"/>
              </p:ext>
            </p:extLst>
          </p:nvPr>
        </p:nvGraphicFramePr>
        <p:xfrm>
          <a:off x="538844" y="2193943"/>
          <a:ext cx="11114312" cy="2470114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219332">
                  <a:extLst>
                    <a:ext uri="{9D8B030D-6E8A-4147-A177-3AD203B41FA5}">
                      <a16:colId xmlns:a16="http://schemas.microsoft.com/office/drawing/2014/main" val="3481768386"/>
                    </a:ext>
                  </a:extLst>
                </a:gridCol>
                <a:gridCol w="620351">
                  <a:extLst>
                    <a:ext uri="{9D8B030D-6E8A-4147-A177-3AD203B41FA5}">
                      <a16:colId xmlns:a16="http://schemas.microsoft.com/office/drawing/2014/main" val="3550272076"/>
                    </a:ext>
                  </a:extLst>
                </a:gridCol>
                <a:gridCol w="772886">
                  <a:extLst>
                    <a:ext uri="{9D8B030D-6E8A-4147-A177-3AD203B41FA5}">
                      <a16:colId xmlns:a16="http://schemas.microsoft.com/office/drawing/2014/main" val="1298510367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3997050374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228342809"/>
                    </a:ext>
                  </a:extLst>
                </a:gridCol>
                <a:gridCol w="1404257">
                  <a:extLst>
                    <a:ext uri="{9D8B030D-6E8A-4147-A177-3AD203B41FA5}">
                      <a16:colId xmlns:a16="http://schemas.microsoft.com/office/drawing/2014/main" val="1659955484"/>
                    </a:ext>
                  </a:extLst>
                </a:gridCol>
                <a:gridCol w="936172">
                  <a:extLst>
                    <a:ext uri="{9D8B030D-6E8A-4147-A177-3AD203B41FA5}">
                      <a16:colId xmlns:a16="http://schemas.microsoft.com/office/drawing/2014/main" val="1760452085"/>
                    </a:ext>
                  </a:extLst>
                </a:gridCol>
                <a:gridCol w="1273628">
                  <a:extLst>
                    <a:ext uri="{9D8B030D-6E8A-4147-A177-3AD203B41FA5}">
                      <a16:colId xmlns:a16="http://schemas.microsoft.com/office/drawing/2014/main" val="165634082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2650193"/>
                    </a:ext>
                  </a:extLst>
                </a:gridCol>
                <a:gridCol w="1197429">
                  <a:extLst>
                    <a:ext uri="{9D8B030D-6E8A-4147-A177-3AD203B41FA5}">
                      <a16:colId xmlns:a16="http://schemas.microsoft.com/office/drawing/2014/main" val="4189170738"/>
                    </a:ext>
                  </a:extLst>
                </a:gridCol>
              </a:tblGrid>
              <a:tr h="176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 area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hf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bt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tau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linear_feq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etcw_feq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gwi_feq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285002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(1, 5]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4017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1.75 (1.04, 4.24)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 (40, 129)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-2.07 (-4.32, -0.94)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 (13, 96)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 (0.17, 0.84)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 (0.09, 0.61)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 (0.05, 0.64)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674493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(5, 25]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8.40 (5.24, 21.06)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 (71, 231)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-3.71 (-6.80, -1.87)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 (16, 82)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 (0.22, 0.80)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(0.11, 0.54)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 (0.07, 0.57)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185565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 (25, 100]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240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17%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 (26, 91)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225 (134, 379)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-5.34 (-8.51, -2.86)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 (21, 99)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 (0.16, 0.74)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0.23 (0.08, 0.44)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 (0.05, 0.46)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733658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Mega (100, 250]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16%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 (104, 238)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367 (228, 484)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-6.70 (-10.38, -3.64)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 (29, 102)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 (0.15, 0.64)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 (0.08, 0.34)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 (0.05, 0.34)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465209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Giga (250, 10000]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447 (293, 1171)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427 (229, 640)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-7.25 (-10.84, -2.73)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 (31, 146)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(0.07, 0.62)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 (0.04, 0.32)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 (0.02, 0.32)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82393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5179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2.16 (1.06, 36.90)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 (42, 230)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-2.36 (-5.99, -1.00)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 (14, 96)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 (0.17, 0.83)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 (0.09, 0.59)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(0.05, 0.62)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450987"/>
                  </a:ext>
                </a:extLst>
              </a:tr>
              <a:tr h="32538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Area-weighted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5179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 (2, 3191)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331 (70, 644)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-5.68 (-10.23, -1.85)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 (19, 167)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 (0.06, 0.76)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 (0.03, 0.48)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 (0.02, 0.51)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47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6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5375-28E5-B971-B5B3-92256209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Farinotti Table A1</a:t>
            </a:r>
          </a:p>
        </p:txBody>
      </p:sp>
      <p:pic>
        <p:nvPicPr>
          <p:cNvPr id="6" name="Content Placeholder 5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E258A9B0-E788-D3E0-CA71-DDC40612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850" y="1825625"/>
            <a:ext cx="9904300" cy="4351338"/>
          </a:xfrm>
        </p:spPr>
      </p:pic>
    </p:spTree>
    <p:extLst>
      <p:ext uri="{BB962C8B-B14F-4D97-AF65-F5344CB8AC3E}">
        <p14:creationId xmlns:p14="http://schemas.microsoft.com/office/powerpoint/2010/main" val="55095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889B-5F07-897D-6FE9-5E8C721E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AF5996-9FAA-9226-455C-6388235AE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1CA23-06BB-889A-5F9F-9B2F4AE3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9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E424-2B0D-3104-9AE3-076FEDDF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527623-4C70-BEDF-1F5B-D93A62ED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91A020-5C0F-B0E5-F782-FA8E7929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8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E95A-A6DE-9034-D822-D963CA86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BF52D1C1-73F2-92DA-8480-DD938FA0C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8" y="0"/>
            <a:ext cx="10488704" cy="6858000"/>
          </a:xfrm>
        </p:spPr>
      </p:pic>
    </p:spTree>
    <p:extLst>
      <p:ext uri="{BB962C8B-B14F-4D97-AF65-F5344CB8AC3E}">
        <p14:creationId xmlns:p14="http://schemas.microsoft.com/office/powerpoint/2010/main" val="404735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9E10-E83F-470B-6C89-615186BC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182E61DA-9BDB-DC58-E80C-D47A9AA2C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</p:spPr>
      </p:pic>
    </p:spTree>
    <p:extLst>
      <p:ext uri="{BB962C8B-B14F-4D97-AF65-F5344CB8AC3E}">
        <p14:creationId xmlns:p14="http://schemas.microsoft.com/office/powerpoint/2010/main" val="287073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925-8372-6E50-3E7B-EEED2ECB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DB516B39-B6C1-CB10-D234-57F403427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</p:spPr>
      </p:pic>
    </p:spTree>
    <p:extLst>
      <p:ext uri="{BB962C8B-B14F-4D97-AF65-F5344CB8AC3E}">
        <p14:creationId xmlns:p14="http://schemas.microsoft.com/office/powerpoint/2010/main" val="311410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6F12-65C1-EB42-7FFC-2AC4E883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AA2D8376-1596-FBAF-B91C-6D286B52A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7" y="-10886"/>
            <a:ext cx="10488706" cy="6858000"/>
          </a:xfrm>
        </p:spPr>
      </p:pic>
    </p:spTree>
    <p:extLst>
      <p:ext uri="{BB962C8B-B14F-4D97-AF65-F5344CB8AC3E}">
        <p14:creationId xmlns:p14="http://schemas.microsoft.com/office/powerpoint/2010/main" val="36978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2CB5-6712-F25A-7869-D0189AA6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42A50869-7BE4-963F-88BF-9967C1167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</p:spPr>
      </p:pic>
    </p:spTree>
    <p:extLst>
      <p:ext uri="{BB962C8B-B14F-4D97-AF65-F5344CB8AC3E}">
        <p14:creationId xmlns:p14="http://schemas.microsoft.com/office/powerpoint/2010/main" val="186681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80D2-4F95-6A36-542B-78C2BFB1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171F12D6-334A-5A50-F1F5-70CE929D7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</p:spPr>
      </p:pic>
    </p:spTree>
    <p:extLst>
      <p:ext uri="{BB962C8B-B14F-4D97-AF65-F5344CB8AC3E}">
        <p14:creationId xmlns:p14="http://schemas.microsoft.com/office/powerpoint/2010/main" val="422037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403</Words>
  <Application>Microsoft Macintosh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Millan vs. Farinotti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Millan Fig. 6</vt:lpstr>
      <vt:lpstr>Farinotti Fig. 6</vt:lpstr>
      <vt:lpstr>Millan Fig. 8</vt:lpstr>
      <vt:lpstr>Farinotti Fig. 8</vt:lpstr>
      <vt:lpstr>Millan Table A1</vt:lpstr>
      <vt:lpstr>Farinotti Table A1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Millan vs. Farinotti</dc:title>
  <dc:creator>Daniel Otto</dc:creator>
  <cp:lastModifiedBy>Daniel Otto</cp:lastModifiedBy>
  <cp:revision>3</cp:revision>
  <dcterms:created xsi:type="dcterms:W3CDTF">2024-05-13T17:42:39Z</dcterms:created>
  <dcterms:modified xsi:type="dcterms:W3CDTF">2024-05-15T00:30:07Z</dcterms:modified>
</cp:coreProperties>
</file>